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Calibri (MS)" charset="1" panose="020F0502020204030204"/>
      <p:regular r:id="rId7"/>
    </p:embeddedFont>
    <p:embeddedFont>
      <p:font typeface="Poppins Bold" charset="1" panose="000008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https://spotpet.link/ga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85800" y="571500"/>
            <a:ext cx="2910745" cy="1306830"/>
            <a:chOff x="0" y="0"/>
            <a:chExt cx="3880993" cy="17424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80993" cy="1742440"/>
            </a:xfrm>
            <a:custGeom>
              <a:avLst/>
              <a:gdLst/>
              <a:ahLst/>
              <a:cxnLst/>
              <a:rect r="r" b="b" t="t" l="l"/>
              <a:pathLst>
                <a:path h="1742440" w="3880993">
                  <a:moveTo>
                    <a:pt x="0" y="0"/>
                  </a:moveTo>
                  <a:lnTo>
                    <a:pt x="3880993" y="0"/>
                  </a:lnTo>
                  <a:lnTo>
                    <a:pt x="3880993" y="1742440"/>
                  </a:lnTo>
                  <a:lnTo>
                    <a:pt x="0" y="1742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218" r="0" b="-218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3989812" y="800100"/>
            <a:ext cx="19050" cy="884396"/>
            <a:chOff x="0" y="0"/>
            <a:chExt cx="25400" cy="117919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400" cy="1179195"/>
            </a:xfrm>
            <a:custGeom>
              <a:avLst/>
              <a:gdLst/>
              <a:ahLst/>
              <a:cxnLst/>
              <a:rect r="r" b="b" t="t" l="l"/>
              <a:pathLst>
                <a:path h="1179195" w="25400">
                  <a:moveTo>
                    <a:pt x="25400" y="0"/>
                  </a:moveTo>
                  <a:lnTo>
                    <a:pt x="25400" y="1179195"/>
                  </a:lnTo>
                  <a:lnTo>
                    <a:pt x="0" y="11791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F1F">
                <a:alpha val="6275"/>
              </a:srgbClr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5191459" y="3768486"/>
            <a:ext cx="4714541" cy="2275769"/>
            <a:chOff x="0" y="0"/>
            <a:chExt cx="6286055" cy="3034359"/>
          </a:xfrm>
        </p:grpSpPr>
        <p:sp>
          <p:nvSpPr>
            <p:cNvPr name="Freeform 7" id="7" descr="A blue and orange sign with white text  AI-generated content may be incorrect."/>
            <p:cNvSpPr/>
            <p:nvPr/>
          </p:nvSpPr>
          <p:spPr>
            <a:xfrm flipH="false" flipV="false" rot="0">
              <a:off x="0" y="0"/>
              <a:ext cx="6285992" cy="3034411"/>
            </a:xfrm>
            <a:custGeom>
              <a:avLst/>
              <a:gdLst/>
              <a:ahLst/>
              <a:cxnLst/>
              <a:rect r="r" b="b" t="t" l="l"/>
              <a:pathLst>
                <a:path h="3034411" w="6285992">
                  <a:moveTo>
                    <a:pt x="0" y="0"/>
                  </a:moveTo>
                  <a:lnTo>
                    <a:pt x="6285992" y="0"/>
                  </a:lnTo>
                  <a:lnTo>
                    <a:pt x="6285992" y="3034411"/>
                  </a:lnTo>
                  <a:lnTo>
                    <a:pt x="0" y="3034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381723" y="2272727"/>
            <a:ext cx="8824433" cy="1523996"/>
            <a:chOff x="0" y="0"/>
            <a:chExt cx="11765911" cy="2031995"/>
          </a:xfrm>
        </p:grpSpPr>
        <p:sp>
          <p:nvSpPr>
            <p:cNvPr name="Freeform 9" id="9" descr="A black background with blue and orange text  AI-generated content may be incorrect."/>
            <p:cNvSpPr/>
            <p:nvPr/>
          </p:nvSpPr>
          <p:spPr>
            <a:xfrm flipH="false" flipV="false" rot="0">
              <a:off x="0" y="0"/>
              <a:ext cx="11765915" cy="2032000"/>
            </a:xfrm>
            <a:custGeom>
              <a:avLst/>
              <a:gdLst/>
              <a:ahLst/>
              <a:cxnLst/>
              <a:rect r="r" b="b" t="t" l="l"/>
              <a:pathLst>
                <a:path h="2032000" w="11765915">
                  <a:moveTo>
                    <a:pt x="0" y="0"/>
                  </a:moveTo>
                  <a:lnTo>
                    <a:pt x="11765915" y="0"/>
                  </a:lnTo>
                  <a:lnTo>
                    <a:pt x="11765915" y="2032000"/>
                  </a:lnTo>
                  <a:lnTo>
                    <a:pt x="0" y="203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42" r="0" b="-142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903475" y="7986962"/>
            <a:ext cx="8367635" cy="1957138"/>
            <a:chOff x="0" y="0"/>
            <a:chExt cx="11156847" cy="2609517"/>
          </a:xfrm>
        </p:grpSpPr>
        <p:sp>
          <p:nvSpPr>
            <p:cNvPr name="Freeform 11" id="11" descr="A screen shot of a computer  AI-generated content may be incorrect."/>
            <p:cNvSpPr/>
            <p:nvPr/>
          </p:nvSpPr>
          <p:spPr>
            <a:xfrm flipH="false" flipV="false" rot="0">
              <a:off x="0" y="0"/>
              <a:ext cx="11156823" cy="2609469"/>
            </a:xfrm>
            <a:custGeom>
              <a:avLst/>
              <a:gdLst/>
              <a:ahLst/>
              <a:cxnLst/>
              <a:rect r="r" b="b" t="t" l="l"/>
              <a:pathLst>
                <a:path h="2609469" w="11156823">
                  <a:moveTo>
                    <a:pt x="0" y="0"/>
                  </a:moveTo>
                  <a:lnTo>
                    <a:pt x="11156823" y="0"/>
                  </a:lnTo>
                  <a:lnTo>
                    <a:pt x="11156823" y="2609469"/>
                  </a:lnTo>
                  <a:lnTo>
                    <a:pt x="0" y="2609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926" r="0" b="-1928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381000" y="3770410"/>
            <a:ext cx="4714541" cy="2275769"/>
            <a:chOff x="0" y="0"/>
            <a:chExt cx="6286055" cy="3034359"/>
          </a:xfrm>
        </p:grpSpPr>
        <p:sp>
          <p:nvSpPr>
            <p:cNvPr name="Freeform 13" id="13" descr="A blue and orange rectangular sign with white text  AI-generated content may be incorrect."/>
            <p:cNvSpPr/>
            <p:nvPr/>
          </p:nvSpPr>
          <p:spPr>
            <a:xfrm flipH="false" flipV="false" rot="0">
              <a:off x="0" y="0"/>
              <a:ext cx="6285992" cy="3034411"/>
            </a:xfrm>
            <a:custGeom>
              <a:avLst/>
              <a:gdLst/>
              <a:ahLst/>
              <a:cxnLst/>
              <a:rect r="r" b="b" t="t" l="l"/>
              <a:pathLst>
                <a:path h="3034411" w="6285992">
                  <a:moveTo>
                    <a:pt x="0" y="0"/>
                  </a:moveTo>
                  <a:lnTo>
                    <a:pt x="6285992" y="0"/>
                  </a:lnTo>
                  <a:lnTo>
                    <a:pt x="6285992" y="3034411"/>
                  </a:lnTo>
                  <a:lnTo>
                    <a:pt x="0" y="3034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1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0219936" y="462208"/>
            <a:ext cx="7772400" cy="6129092"/>
            <a:chOff x="0" y="0"/>
            <a:chExt cx="10363200" cy="8172123"/>
          </a:xfrm>
        </p:grpSpPr>
        <p:sp>
          <p:nvSpPr>
            <p:cNvPr name="Freeform 15" id="15" descr="A screenshot of a medical information  AI-generated content may be incorrect."/>
            <p:cNvSpPr/>
            <p:nvPr/>
          </p:nvSpPr>
          <p:spPr>
            <a:xfrm flipH="false" flipV="false" rot="0">
              <a:off x="0" y="0"/>
              <a:ext cx="10363200" cy="8172069"/>
            </a:xfrm>
            <a:custGeom>
              <a:avLst/>
              <a:gdLst/>
              <a:ahLst/>
              <a:cxnLst/>
              <a:rect r="r" b="b" t="t" l="l"/>
              <a:pathLst>
                <a:path h="8172069" w="10363200">
                  <a:moveTo>
                    <a:pt x="0" y="0"/>
                  </a:moveTo>
                  <a:lnTo>
                    <a:pt x="10363200" y="0"/>
                  </a:lnTo>
                  <a:lnTo>
                    <a:pt x="10363200" y="8172069"/>
                  </a:lnTo>
                  <a:lnTo>
                    <a:pt x="0" y="8172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4399387" y="6188185"/>
            <a:ext cx="5351275" cy="2493749"/>
            <a:chOff x="0" y="0"/>
            <a:chExt cx="7135033" cy="332499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7135061" cy="3324987"/>
            </a:xfrm>
            <a:custGeom>
              <a:avLst/>
              <a:gdLst/>
              <a:ahLst/>
              <a:cxnLst/>
              <a:rect r="r" b="b" t="t" l="l"/>
              <a:pathLst>
                <a:path h="3324987" w="7135061">
                  <a:moveTo>
                    <a:pt x="0" y="0"/>
                  </a:moveTo>
                  <a:lnTo>
                    <a:pt x="7135061" y="0"/>
                  </a:lnTo>
                  <a:lnTo>
                    <a:pt x="7135061" y="3324987"/>
                  </a:lnTo>
                  <a:lnTo>
                    <a:pt x="0" y="33249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1942" r="0" b="-1942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0" y="9906000"/>
            <a:ext cx="18288000" cy="419100"/>
            <a:chOff x="0" y="0"/>
            <a:chExt cx="24384000" cy="558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4384000" cy="558800"/>
            </a:xfrm>
            <a:custGeom>
              <a:avLst/>
              <a:gdLst/>
              <a:ahLst/>
              <a:cxnLst/>
              <a:rect r="r" b="b" t="t" l="l"/>
              <a:pathLst>
                <a:path h="5588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558800"/>
                  </a:lnTo>
                  <a:lnTo>
                    <a:pt x="0" y="558800"/>
                  </a:lnTo>
                  <a:close/>
                </a:path>
              </a:pathLst>
            </a:custGeom>
            <a:solidFill>
              <a:srgbClr val="F8E9DA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0" y="9877425"/>
            <a:ext cx="18288000" cy="447675"/>
            <a:chOff x="0" y="0"/>
            <a:chExt cx="24384000" cy="5969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4384000" cy="596900"/>
            </a:xfrm>
            <a:custGeom>
              <a:avLst/>
              <a:gdLst/>
              <a:ahLst/>
              <a:cxnLst/>
              <a:rect r="r" b="b" t="t" l="l"/>
              <a:pathLst>
                <a:path h="5969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596900"/>
                  </a:lnTo>
                  <a:lnTo>
                    <a:pt x="0" y="5969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24384000" cy="6350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160"/>
                </a:lnSpc>
              </a:pPr>
              <a:r>
                <a:rPr lang="en-US" sz="18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0410436" y="6350000"/>
            <a:ext cx="7391400" cy="1765300"/>
            <a:chOff x="0" y="0"/>
            <a:chExt cx="9855200" cy="2353733"/>
          </a:xfrm>
        </p:grpSpPr>
        <p:sp>
          <p:nvSpPr>
            <p:cNvPr name="Freeform 24" id="24" descr="A close-up of a button  AI-generated content may be incorrect."/>
            <p:cNvSpPr/>
            <p:nvPr/>
          </p:nvSpPr>
          <p:spPr>
            <a:xfrm flipH="false" flipV="false" rot="0">
              <a:off x="0" y="0"/>
              <a:ext cx="9855200" cy="2353691"/>
            </a:xfrm>
            <a:custGeom>
              <a:avLst/>
              <a:gdLst/>
              <a:ahLst/>
              <a:cxnLst/>
              <a:rect r="r" b="b" t="t" l="l"/>
              <a:pathLst>
                <a:path h="2353691" w="9855200">
                  <a:moveTo>
                    <a:pt x="0" y="0"/>
                  </a:moveTo>
                  <a:lnTo>
                    <a:pt x="9855200" y="0"/>
                  </a:lnTo>
                  <a:lnTo>
                    <a:pt x="9855200" y="2353691"/>
                  </a:lnTo>
                  <a:lnTo>
                    <a:pt x="0" y="2353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91" r="0" b="-93"/>
              </a:stretch>
            </a:blip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4700831" y="9220200"/>
            <a:ext cx="5709605" cy="5524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80"/>
              </a:lnSpc>
            </a:pPr>
            <a:r>
              <a:rPr lang="en-US" sz="3399" b="true">
                <a:solidFill>
                  <a:srgbClr val="023B64"/>
                </a:solidFill>
                <a:latin typeface="Poppins Bold"/>
                <a:ea typeface="Poppins Bold"/>
                <a:cs typeface="Poppins Bold"/>
                <a:sym typeface="Poppins Bold"/>
              </a:rPr>
              <a:t>or call 888.343.2340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103879" y="5696495"/>
            <a:ext cx="4696721" cy="4209505"/>
          </a:xfrm>
          <a:custGeom>
            <a:avLst/>
            <a:gdLst/>
            <a:ahLst/>
            <a:cxnLst/>
            <a:rect r="r" b="b" t="t" l="l"/>
            <a:pathLst>
              <a:path h="4209505" w="4696721">
                <a:moveTo>
                  <a:pt x="0" y="0"/>
                </a:moveTo>
                <a:lnTo>
                  <a:pt x="4696721" y="0"/>
                </a:lnTo>
                <a:lnTo>
                  <a:pt x="4696721" y="4209505"/>
                </a:lnTo>
                <a:lnTo>
                  <a:pt x="0" y="42095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2" r="0" b="-11576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4471916" y="523875"/>
            <a:ext cx="3372929" cy="1243768"/>
          </a:xfrm>
          <a:custGeom>
            <a:avLst/>
            <a:gdLst/>
            <a:ahLst/>
            <a:cxnLst/>
            <a:rect r="r" b="b" t="t" l="l"/>
            <a:pathLst>
              <a:path h="1243768" w="3372929">
                <a:moveTo>
                  <a:pt x="0" y="0"/>
                </a:moveTo>
                <a:lnTo>
                  <a:pt x="3372929" y="0"/>
                </a:lnTo>
                <a:lnTo>
                  <a:pt x="3372929" y="1243768"/>
                </a:lnTo>
                <a:lnTo>
                  <a:pt x="0" y="124376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257470" y="9934575"/>
            <a:ext cx="17773061" cy="441825"/>
          </a:xfrm>
          <a:custGeom>
            <a:avLst/>
            <a:gdLst/>
            <a:ahLst/>
            <a:cxnLst/>
            <a:rect r="r" b="b" t="t" l="l"/>
            <a:pathLst>
              <a:path h="441825" w="17773061">
                <a:moveTo>
                  <a:pt x="0" y="0"/>
                </a:moveTo>
                <a:lnTo>
                  <a:pt x="17773060" y="0"/>
                </a:lnTo>
                <a:lnTo>
                  <a:pt x="17773060" y="441825"/>
                </a:lnTo>
                <a:lnTo>
                  <a:pt x="0" y="44182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283" r="0" b="-283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4700831" y="8653359"/>
            <a:ext cx="5709605" cy="5524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b="true" sz="3498" u="sng">
                <a:solidFill>
                  <a:srgbClr val="013B64"/>
                </a:solidFill>
                <a:latin typeface="Poppins Bold"/>
                <a:ea typeface="Poppins Bold"/>
                <a:cs typeface="Poppins Bold"/>
                <a:sym typeface="Poppins Bold"/>
                <a:hlinkClick r:id="rId14" tooltip="https://spotpet.link/ga"/>
              </a:rPr>
              <a:t>spotpet.link/ga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DAGp-tbP8nk</dc:identifier>
  <dcterms:modified xsi:type="dcterms:W3CDTF">2011-08-01T06:04:30Z</dcterms:modified>
  <cp:revision>1</cp:revision>
  <dc:title>State of GA - Spot Pet Powerpoint Slide</dc:title>
</cp:coreProperties>
</file>